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B"/>
    <a:srgbClr val="FFFF8F"/>
    <a:srgbClr val="84CA36"/>
    <a:srgbClr val="74B32F"/>
    <a:srgbClr val="00E266"/>
    <a:srgbClr val="3D7B13"/>
    <a:srgbClr val="91D04C"/>
    <a:srgbClr val="ABDB77"/>
    <a:srgbClr val="0088B8"/>
    <a:srgbClr val="FF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91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55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58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79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28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79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32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43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63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098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0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D876-6792-43EA-A0BC-3AB65CFCDCAB}" type="datetimeFigureOut">
              <a:rPr lang="ru-RU" smtClean="0"/>
              <a:t>23.11.2014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43108-9D83-42E4-A521-D26E533F8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59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717798" y="4859867"/>
            <a:ext cx="720177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«Информация должна быть </a:t>
            </a:r>
          </a:p>
          <a:p>
            <a:pPr algn="r"/>
            <a:r>
              <a:rPr lang="ru-RU" sz="40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актуальной»</a:t>
            </a:r>
            <a:endParaRPr lang="ru-RU" sz="40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932"/>
            <a:ext cx="12192000" cy="37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3" b="37221"/>
          <a:stretch/>
        </p:blipFill>
        <p:spPr>
          <a:xfrm rot="21447717">
            <a:off x="-1122425" y="-319939"/>
            <a:ext cx="9019835" cy="3250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5251">
            <a:off x="5701917" y="4630528"/>
            <a:ext cx="7798586" cy="20130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33817" r="9166" b="24746"/>
          <a:stretch/>
        </p:blipFill>
        <p:spPr>
          <a:xfrm rot="301568">
            <a:off x="-869694" y="4125528"/>
            <a:ext cx="7716635" cy="2545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3" t="7279" r="13281" b="38042"/>
          <a:stretch/>
        </p:blipFill>
        <p:spPr>
          <a:xfrm rot="311211">
            <a:off x="7872486" y="168875"/>
            <a:ext cx="4819650" cy="2457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Группа 26"/>
          <p:cNvGrpSpPr/>
          <p:nvPr/>
        </p:nvGrpSpPr>
        <p:grpSpPr>
          <a:xfrm>
            <a:off x="255242" y="2571750"/>
            <a:ext cx="11466095" cy="1945988"/>
            <a:chOff x="-59536" y="2571750"/>
            <a:chExt cx="11466095" cy="1945988"/>
          </a:xfrm>
          <a:effectLst>
            <a:glow rad="1270000">
              <a:srgbClr val="EECACA">
                <a:alpha val="88627"/>
              </a:srgbClr>
            </a:glow>
          </a:effectLst>
        </p:grpSpPr>
        <p:sp>
          <p:nvSpPr>
            <p:cNvPr id="26" name="Прямоугольник 25"/>
            <p:cNvSpPr/>
            <p:nvPr/>
          </p:nvSpPr>
          <p:spPr>
            <a:xfrm>
              <a:off x="57150" y="2571750"/>
              <a:ext cx="11349409" cy="1945988"/>
            </a:xfrm>
            <a:prstGeom prst="rect">
              <a:avLst/>
            </a:prstGeom>
            <a:solidFill>
              <a:srgbClr val="EF3F3F">
                <a:alpha val="95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43889" y="2844973"/>
              <a:ext cx="89707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8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Сложно управлять</a:t>
              </a:r>
              <a:endParaRPr lang="ru-RU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51371">
              <a:off x="-59536" y="2846591"/>
              <a:ext cx="2499270" cy="1399591"/>
            </a:xfrm>
            <a:prstGeom prst="rect">
              <a:avLst/>
            </a:prstGeom>
            <a:effectLst>
              <a:glow rad="342900">
                <a:srgbClr val="FFFF5B">
                  <a:alpha val="18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0912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0" b="21905"/>
          <a:stretch/>
        </p:blipFill>
        <p:spPr>
          <a:xfrm>
            <a:off x="1843317" y="-43543"/>
            <a:ext cx="8592457" cy="69886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cxnSp>
        <p:nvCxnSpPr>
          <p:cNvPr id="51" name="Прямая соединительная линия 50"/>
          <p:cNvCxnSpPr/>
          <p:nvPr/>
        </p:nvCxnSpPr>
        <p:spPr>
          <a:xfrm>
            <a:off x="7157834" y="4644565"/>
            <a:ext cx="821482" cy="827314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889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4483383" y="2598548"/>
            <a:ext cx="739872" cy="42187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889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>
            <a:off x="4313106" y="3999133"/>
            <a:ext cx="845354" cy="43439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889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4728239" y="4685748"/>
            <a:ext cx="743202" cy="106949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889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H="1" flipV="1">
            <a:off x="7145354" y="3970731"/>
            <a:ext cx="926120" cy="20795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889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H="1">
            <a:off x="7368305" y="2767429"/>
            <a:ext cx="564371" cy="39133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889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Скругленный прямоугольник 16"/>
          <p:cNvSpPr/>
          <p:nvPr/>
        </p:nvSpPr>
        <p:spPr>
          <a:xfrm>
            <a:off x="5041220" y="2463029"/>
            <a:ext cx="2444200" cy="233579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" r="5623"/>
          <a:stretch/>
        </p:blipFill>
        <p:spPr>
          <a:xfrm>
            <a:off x="4978399" y="2598548"/>
            <a:ext cx="2598057" cy="2200275"/>
          </a:xfrm>
          <a:prstGeom prst="rect">
            <a:avLst/>
          </a:prstGeom>
          <a:effectLst>
            <a:glow rad="177800">
              <a:schemeClr val="accent1">
                <a:lumMod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48475" y="759145"/>
            <a:ext cx="11352788" cy="95410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ru-RU" sz="5600" b="1" dirty="0" smtClean="0">
                <a:ln>
                  <a:solidFill>
                    <a:srgbClr val="204E79"/>
                  </a:solidFill>
                </a:ln>
                <a:solidFill>
                  <a:schemeClr val="bg1"/>
                </a:solidFill>
                <a:effectLst>
                  <a:glow rad="228600">
                    <a:srgbClr val="214F7A">
                      <a:alpha val="56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Информационная платформа</a:t>
            </a:r>
            <a:endParaRPr lang="ru-RU" sz="5600" b="1" dirty="0">
              <a:ln>
                <a:solidFill>
                  <a:srgbClr val="204E79"/>
                </a:solidFill>
              </a:ln>
              <a:solidFill>
                <a:schemeClr val="bg1"/>
              </a:solidFill>
              <a:effectLst>
                <a:glow rad="228600">
                  <a:srgbClr val="214F7A">
                    <a:alpha val="56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5" y="2071561"/>
            <a:ext cx="3783784" cy="695868"/>
          </a:xfrm>
          <a:prstGeom prst="rect">
            <a:avLst/>
          </a:prstGeom>
          <a:effectLst>
            <a:glow rad="152400">
              <a:schemeClr val="accent1">
                <a:lumMod val="75000"/>
                <a:alpha val="47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9" y="4085598"/>
            <a:ext cx="3783784" cy="695868"/>
          </a:xfrm>
          <a:prstGeom prst="rect">
            <a:avLst/>
          </a:prstGeom>
          <a:effectLst>
            <a:glow rad="152400">
              <a:schemeClr val="accent1">
                <a:lumMod val="75000"/>
                <a:alpha val="47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67" y="5640131"/>
            <a:ext cx="3783784" cy="695868"/>
          </a:xfrm>
          <a:prstGeom prst="rect">
            <a:avLst/>
          </a:prstGeom>
          <a:effectLst>
            <a:glow rad="152400">
              <a:schemeClr val="accent1">
                <a:lumMod val="75000"/>
                <a:alpha val="47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26" y="2362246"/>
            <a:ext cx="3783782" cy="695868"/>
          </a:xfrm>
          <a:prstGeom prst="rect">
            <a:avLst/>
          </a:prstGeom>
          <a:effectLst>
            <a:glow rad="152400">
              <a:schemeClr val="accent1">
                <a:lumMod val="75000"/>
                <a:alpha val="47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37" y="3830752"/>
            <a:ext cx="3783782" cy="695867"/>
          </a:xfrm>
          <a:prstGeom prst="rect">
            <a:avLst/>
          </a:prstGeom>
          <a:effectLst>
            <a:glow rad="152400">
              <a:schemeClr val="accent1">
                <a:lumMod val="75000"/>
                <a:alpha val="47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54" y="5358737"/>
            <a:ext cx="3783782" cy="695867"/>
          </a:xfrm>
          <a:prstGeom prst="rect">
            <a:avLst/>
          </a:prstGeom>
          <a:effectLst>
            <a:glow rad="152400">
              <a:schemeClr val="accent1">
                <a:lumMod val="75000"/>
                <a:alpha val="47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TextBox 62"/>
          <p:cNvSpPr txBox="1"/>
          <p:nvPr/>
        </p:nvSpPr>
        <p:spPr>
          <a:xfrm>
            <a:off x="4854456" y="22067"/>
            <a:ext cx="2848857" cy="95410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5600" b="1" dirty="0" smtClean="0">
                <a:ln>
                  <a:solidFill>
                    <a:srgbClr val="204E79"/>
                  </a:solidFill>
                </a:ln>
                <a:solidFill>
                  <a:schemeClr val="bg1"/>
                </a:solidFill>
                <a:effectLst>
                  <a:glow rad="228600">
                    <a:srgbClr val="214F7A">
                      <a:alpha val="56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AD-line</a:t>
            </a:r>
            <a:endParaRPr lang="ru-RU" sz="5600" b="1" dirty="0">
              <a:ln>
                <a:solidFill>
                  <a:srgbClr val="204E79"/>
                </a:solidFill>
              </a:ln>
              <a:solidFill>
                <a:schemeClr val="bg1"/>
              </a:solidFill>
              <a:effectLst>
                <a:glow rad="228600">
                  <a:srgbClr val="214F7A">
                    <a:alpha val="56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6" t="24548" r="9008" b="1583"/>
          <a:stretch/>
        </p:blipFill>
        <p:spPr>
          <a:xfrm>
            <a:off x="0" y="-86366"/>
            <a:ext cx="12192000" cy="7053223"/>
          </a:xfrm>
          <a:prstGeom prst="rect">
            <a:avLst/>
          </a:prstGeom>
        </p:spPr>
      </p:pic>
      <p:sp>
        <p:nvSpPr>
          <p:cNvPr id="9" name="Полилиния 8"/>
          <p:cNvSpPr/>
          <p:nvPr/>
        </p:nvSpPr>
        <p:spPr>
          <a:xfrm>
            <a:off x="-430303" y="-357527"/>
            <a:ext cx="4463968" cy="5713299"/>
          </a:xfrm>
          <a:custGeom>
            <a:avLst/>
            <a:gdLst>
              <a:gd name="connsiteX0" fmla="*/ 0 w 4586514"/>
              <a:gd name="connsiteY0" fmla="*/ 725714 h 6008914"/>
              <a:gd name="connsiteX1" fmla="*/ 0 w 4586514"/>
              <a:gd name="connsiteY1" fmla="*/ 725714 h 6008914"/>
              <a:gd name="connsiteX2" fmla="*/ 1959428 w 4586514"/>
              <a:gd name="connsiteY2" fmla="*/ 0 h 6008914"/>
              <a:gd name="connsiteX3" fmla="*/ 4586514 w 4586514"/>
              <a:gd name="connsiteY3" fmla="*/ 5558971 h 6008914"/>
              <a:gd name="connsiteX4" fmla="*/ 1045028 w 4586514"/>
              <a:gd name="connsiteY4" fmla="*/ 6008914 h 6008914"/>
              <a:gd name="connsiteX5" fmla="*/ 0 w 4586514"/>
              <a:gd name="connsiteY5" fmla="*/ 725714 h 6008914"/>
              <a:gd name="connsiteX0" fmla="*/ 0 w 4586514"/>
              <a:gd name="connsiteY0" fmla="*/ 479348 h 5762548"/>
              <a:gd name="connsiteX1" fmla="*/ 0 w 4586514"/>
              <a:gd name="connsiteY1" fmla="*/ 479348 h 5762548"/>
              <a:gd name="connsiteX2" fmla="*/ 1480457 w 4586514"/>
              <a:gd name="connsiteY2" fmla="*/ 0 h 5762548"/>
              <a:gd name="connsiteX3" fmla="*/ 4586514 w 4586514"/>
              <a:gd name="connsiteY3" fmla="*/ 5312605 h 5762548"/>
              <a:gd name="connsiteX4" fmla="*/ 1045028 w 4586514"/>
              <a:gd name="connsiteY4" fmla="*/ 5762548 h 5762548"/>
              <a:gd name="connsiteX5" fmla="*/ 0 w 4586514"/>
              <a:gd name="connsiteY5" fmla="*/ 479348 h 5762548"/>
              <a:gd name="connsiteX0" fmla="*/ 487054 w 4623626"/>
              <a:gd name="connsiteY0" fmla="*/ 290950 h 5762548"/>
              <a:gd name="connsiteX1" fmla="*/ 37112 w 4623626"/>
              <a:gd name="connsiteY1" fmla="*/ 479348 h 5762548"/>
              <a:gd name="connsiteX2" fmla="*/ 1517569 w 4623626"/>
              <a:gd name="connsiteY2" fmla="*/ 0 h 5762548"/>
              <a:gd name="connsiteX3" fmla="*/ 4623626 w 4623626"/>
              <a:gd name="connsiteY3" fmla="*/ 5312605 h 5762548"/>
              <a:gd name="connsiteX4" fmla="*/ 1082140 w 4623626"/>
              <a:gd name="connsiteY4" fmla="*/ 5762548 h 5762548"/>
              <a:gd name="connsiteX5" fmla="*/ 487054 w 4623626"/>
              <a:gd name="connsiteY5" fmla="*/ 290950 h 5762548"/>
              <a:gd name="connsiteX0" fmla="*/ 487054 w 4463968"/>
              <a:gd name="connsiteY0" fmla="*/ 290950 h 5762548"/>
              <a:gd name="connsiteX1" fmla="*/ 37112 w 4463968"/>
              <a:gd name="connsiteY1" fmla="*/ 479348 h 5762548"/>
              <a:gd name="connsiteX2" fmla="*/ 1517569 w 4463968"/>
              <a:gd name="connsiteY2" fmla="*/ 0 h 5762548"/>
              <a:gd name="connsiteX3" fmla="*/ 4463968 w 4463968"/>
              <a:gd name="connsiteY3" fmla="*/ 5356082 h 5762548"/>
              <a:gd name="connsiteX4" fmla="*/ 1082140 w 4463968"/>
              <a:gd name="connsiteY4" fmla="*/ 5762548 h 5762548"/>
              <a:gd name="connsiteX5" fmla="*/ 487054 w 4463968"/>
              <a:gd name="connsiteY5" fmla="*/ 290950 h 5762548"/>
              <a:gd name="connsiteX0" fmla="*/ 487054 w 4463968"/>
              <a:gd name="connsiteY0" fmla="*/ 290950 h 5704580"/>
              <a:gd name="connsiteX1" fmla="*/ 37112 w 4463968"/>
              <a:gd name="connsiteY1" fmla="*/ 479348 h 5704580"/>
              <a:gd name="connsiteX2" fmla="*/ 1517569 w 4463968"/>
              <a:gd name="connsiteY2" fmla="*/ 0 h 5704580"/>
              <a:gd name="connsiteX3" fmla="*/ 4463968 w 4463968"/>
              <a:gd name="connsiteY3" fmla="*/ 5356082 h 5704580"/>
              <a:gd name="connsiteX4" fmla="*/ 1343397 w 4463968"/>
              <a:gd name="connsiteY4" fmla="*/ 5704580 h 5704580"/>
              <a:gd name="connsiteX5" fmla="*/ 487054 w 4463968"/>
              <a:gd name="connsiteY5" fmla="*/ 290950 h 570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3968" h="5704580">
                <a:moveTo>
                  <a:pt x="487054" y="290950"/>
                </a:moveTo>
                <a:cubicBezTo>
                  <a:pt x="337073" y="353749"/>
                  <a:pt x="-134641" y="527840"/>
                  <a:pt x="37112" y="479348"/>
                </a:cubicBezTo>
                <a:cubicBezTo>
                  <a:pt x="208865" y="430856"/>
                  <a:pt x="1024083" y="159783"/>
                  <a:pt x="1517569" y="0"/>
                </a:cubicBezTo>
                <a:lnTo>
                  <a:pt x="4463968" y="5356082"/>
                </a:lnTo>
                <a:lnTo>
                  <a:pt x="1343397" y="5704580"/>
                </a:lnTo>
                <a:lnTo>
                  <a:pt x="487054" y="290950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>
            <a:noFill/>
          </a:ln>
          <a:effectLst>
            <a:glow rad="698500">
              <a:schemeClr val="accent1">
                <a:lumMod val="40000"/>
                <a:lumOff val="60000"/>
                <a:alpha val="8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9" y="4601980"/>
            <a:ext cx="2455141" cy="451520"/>
          </a:xfrm>
          <a:prstGeom prst="rect">
            <a:avLst/>
          </a:prstGeom>
          <a:effectLst>
            <a:glow rad="419100">
              <a:schemeClr val="accent1">
                <a:lumMod val="40000"/>
                <a:lumOff val="60000"/>
                <a:alpha val="55000"/>
              </a:schemeClr>
            </a:glo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31" y="3169444"/>
            <a:ext cx="1373108" cy="252526"/>
          </a:xfrm>
          <a:prstGeom prst="rect">
            <a:avLst/>
          </a:prstGeom>
          <a:effectLst>
            <a:glow rad="419100">
              <a:schemeClr val="accent1">
                <a:lumMod val="40000"/>
                <a:lumOff val="60000"/>
                <a:alpha val="55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5630">
            <a:off x="-478961" y="-332094"/>
            <a:ext cx="3404527" cy="3600189"/>
          </a:xfrm>
          <a:prstGeom prst="rect">
            <a:avLst/>
          </a:prstGeom>
          <a:effectLst>
            <a:glow rad="406400">
              <a:schemeClr val="accent1">
                <a:lumMod val="40000"/>
                <a:lumOff val="60000"/>
                <a:alpha val="72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202311" y="3125976"/>
            <a:ext cx="3566489" cy="830997"/>
          </a:xfrm>
          <a:prstGeom prst="rect">
            <a:avLst/>
          </a:prstGeom>
          <a:noFill/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4800" b="1" u="sng" dirty="0" err="1" smtClean="0">
                <a:ln w="15875"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Геотаргетинг</a:t>
            </a:r>
            <a:endParaRPr lang="ru-RU" sz="4800" b="1" u="sng" dirty="0">
              <a:ln w="15875"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Полилиния 11"/>
          <p:cNvSpPr/>
          <p:nvPr/>
        </p:nvSpPr>
        <p:spPr>
          <a:xfrm rot="1089306">
            <a:off x="7126006" y="3788585"/>
            <a:ext cx="4177440" cy="5078102"/>
          </a:xfrm>
          <a:custGeom>
            <a:avLst/>
            <a:gdLst>
              <a:gd name="connsiteX0" fmla="*/ 0 w 4586514"/>
              <a:gd name="connsiteY0" fmla="*/ 725714 h 6008914"/>
              <a:gd name="connsiteX1" fmla="*/ 0 w 4586514"/>
              <a:gd name="connsiteY1" fmla="*/ 725714 h 6008914"/>
              <a:gd name="connsiteX2" fmla="*/ 1959428 w 4586514"/>
              <a:gd name="connsiteY2" fmla="*/ 0 h 6008914"/>
              <a:gd name="connsiteX3" fmla="*/ 4586514 w 4586514"/>
              <a:gd name="connsiteY3" fmla="*/ 5558971 h 6008914"/>
              <a:gd name="connsiteX4" fmla="*/ 1045028 w 4586514"/>
              <a:gd name="connsiteY4" fmla="*/ 6008914 h 6008914"/>
              <a:gd name="connsiteX5" fmla="*/ 0 w 4586514"/>
              <a:gd name="connsiteY5" fmla="*/ 725714 h 6008914"/>
              <a:gd name="connsiteX0" fmla="*/ 0 w 4586514"/>
              <a:gd name="connsiteY0" fmla="*/ 479348 h 5762548"/>
              <a:gd name="connsiteX1" fmla="*/ 0 w 4586514"/>
              <a:gd name="connsiteY1" fmla="*/ 479348 h 5762548"/>
              <a:gd name="connsiteX2" fmla="*/ 1480457 w 4586514"/>
              <a:gd name="connsiteY2" fmla="*/ 0 h 5762548"/>
              <a:gd name="connsiteX3" fmla="*/ 4586514 w 4586514"/>
              <a:gd name="connsiteY3" fmla="*/ 5312605 h 5762548"/>
              <a:gd name="connsiteX4" fmla="*/ 1045028 w 4586514"/>
              <a:gd name="connsiteY4" fmla="*/ 5762548 h 5762548"/>
              <a:gd name="connsiteX5" fmla="*/ 0 w 4586514"/>
              <a:gd name="connsiteY5" fmla="*/ 479348 h 5762548"/>
              <a:gd name="connsiteX0" fmla="*/ 487054 w 4623626"/>
              <a:gd name="connsiteY0" fmla="*/ 290950 h 5762548"/>
              <a:gd name="connsiteX1" fmla="*/ 37112 w 4623626"/>
              <a:gd name="connsiteY1" fmla="*/ 479348 h 5762548"/>
              <a:gd name="connsiteX2" fmla="*/ 1517569 w 4623626"/>
              <a:gd name="connsiteY2" fmla="*/ 0 h 5762548"/>
              <a:gd name="connsiteX3" fmla="*/ 4623626 w 4623626"/>
              <a:gd name="connsiteY3" fmla="*/ 5312605 h 5762548"/>
              <a:gd name="connsiteX4" fmla="*/ 1082140 w 4623626"/>
              <a:gd name="connsiteY4" fmla="*/ 5762548 h 5762548"/>
              <a:gd name="connsiteX5" fmla="*/ 487054 w 4623626"/>
              <a:gd name="connsiteY5" fmla="*/ 290950 h 5762548"/>
              <a:gd name="connsiteX0" fmla="*/ 487054 w 4463968"/>
              <a:gd name="connsiteY0" fmla="*/ 290950 h 5762548"/>
              <a:gd name="connsiteX1" fmla="*/ 37112 w 4463968"/>
              <a:gd name="connsiteY1" fmla="*/ 479348 h 5762548"/>
              <a:gd name="connsiteX2" fmla="*/ 1517569 w 4463968"/>
              <a:gd name="connsiteY2" fmla="*/ 0 h 5762548"/>
              <a:gd name="connsiteX3" fmla="*/ 4463968 w 4463968"/>
              <a:gd name="connsiteY3" fmla="*/ 5356082 h 5762548"/>
              <a:gd name="connsiteX4" fmla="*/ 1082140 w 4463968"/>
              <a:gd name="connsiteY4" fmla="*/ 5762548 h 5762548"/>
              <a:gd name="connsiteX5" fmla="*/ 487054 w 4463968"/>
              <a:gd name="connsiteY5" fmla="*/ 290950 h 5762548"/>
              <a:gd name="connsiteX0" fmla="*/ 487054 w 4463968"/>
              <a:gd name="connsiteY0" fmla="*/ 290950 h 5704580"/>
              <a:gd name="connsiteX1" fmla="*/ 37112 w 4463968"/>
              <a:gd name="connsiteY1" fmla="*/ 479348 h 5704580"/>
              <a:gd name="connsiteX2" fmla="*/ 1517569 w 4463968"/>
              <a:gd name="connsiteY2" fmla="*/ 0 h 5704580"/>
              <a:gd name="connsiteX3" fmla="*/ 4463968 w 4463968"/>
              <a:gd name="connsiteY3" fmla="*/ 5356082 h 5704580"/>
              <a:gd name="connsiteX4" fmla="*/ 1343397 w 4463968"/>
              <a:gd name="connsiteY4" fmla="*/ 5704580 h 5704580"/>
              <a:gd name="connsiteX5" fmla="*/ 487054 w 4463968"/>
              <a:gd name="connsiteY5" fmla="*/ 290950 h 5704580"/>
              <a:gd name="connsiteX0" fmla="*/ 53409 w 4030323"/>
              <a:gd name="connsiteY0" fmla="*/ 290950 h 5704580"/>
              <a:gd name="connsiteX1" fmla="*/ 271124 w 4030323"/>
              <a:gd name="connsiteY1" fmla="*/ 247474 h 5704580"/>
              <a:gd name="connsiteX2" fmla="*/ 1083924 w 4030323"/>
              <a:gd name="connsiteY2" fmla="*/ 0 h 5704580"/>
              <a:gd name="connsiteX3" fmla="*/ 4030323 w 4030323"/>
              <a:gd name="connsiteY3" fmla="*/ 5356082 h 5704580"/>
              <a:gd name="connsiteX4" fmla="*/ 909752 w 4030323"/>
              <a:gd name="connsiteY4" fmla="*/ 5704580 h 5704580"/>
              <a:gd name="connsiteX5" fmla="*/ 53409 w 4030323"/>
              <a:gd name="connsiteY5" fmla="*/ 290950 h 5704580"/>
              <a:gd name="connsiteX0" fmla="*/ 53380 w 4030294"/>
              <a:gd name="connsiteY0" fmla="*/ 290950 h 5704580"/>
              <a:gd name="connsiteX1" fmla="*/ 271095 w 4030294"/>
              <a:gd name="connsiteY1" fmla="*/ 247474 h 5704580"/>
              <a:gd name="connsiteX2" fmla="*/ 1083895 w 4030294"/>
              <a:gd name="connsiteY2" fmla="*/ 0 h 5704580"/>
              <a:gd name="connsiteX3" fmla="*/ 4030294 w 4030294"/>
              <a:gd name="connsiteY3" fmla="*/ 5356082 h 5704580"/>
              <a:gd name="connsiteX4" fmla="*/ 909723 w 4030294"/>
              <a:gd name="connsiteY4" fmla="*/ 5704580 h 5704580"/>
              <a:gd name="connsiteX5" fmla="*/ 53380 w 4030294"/>
              <a:gd name="connsiteY5" fmla="*/ 290950 h 5704580"/>
              <a:gd name="connsiteX0" fmla="*/ 1 w 3976915"/>
              <a:gd name="connsiteY0" fmla="*/ 830307 h 6243937"/>
              <a:gd name="connsiteX1" fmla="*/ 1030516 w 3976915"/>
              <a:gd name="connsiteY1" fmla="*/ 539357 h 6243937"/>
              <a:gd name="connsiteX2" fmla="*/ 3976915 w 3976915"/>
              <a:gd name="connsiteY2" fmla="*/ 5895439 h 6243937"/>
              <a:gd name="connsiteX3" fmla="*/ 856344 w 3976915"/>
              <a:gd name="connsiteY3" fmla="*/ 6243937 h 6243937"/>
              <a:gd name="connsiteX4" fmla="*/ 1 w 3976915"/>
              <a:gd name="connsiteY4" fmla="*/ 830307 h 6243937"/>
              <a:gd name="connsiteX0" fmla="*/ -1 w 5217339"/>
              <a:gd name="connsiteY0" fmla="*/ 830307 h 6243937"/>
              <a:gd name="connsiteX1" fmla="*/ 1030514 w 5217339"/>
              <a:gd name="connsiteY1" fmla="*/ 539357 h 6243937"/>
              <a:gd name="connsiteX2" fmla="*/ 5217338 w 5217339"/>
              <a:gd name="connsiteY2" fmla="*/ 5385471 h 6243937"/>
              <a:gd name="connsiteX3" fmla="*/ 856342 w 5217339"/>
              <a:gd name="connsiteY3" fmla="*/ 6243937 h 6243937"/>
              <a:gd name="connsiteX4" fmla="*/ -1 w 5217339"/>
              <a:gd name="connsiteY4" fmla="*/ 830307 h 6243937"/>
              <a:gd name="connsiteX0" fmla="*/ 1 w 5217339"/>
              <a:gd name="connsiteY0" fmla="*/ 830307 h 6665500"/>
              <a:gd name="connsiteX1" fmla="*/ 1030516 w 5217339"/>
              <a:gd name="connsiteY1" fmla="*/ 539357 h 6665500"/>
              <a:gd name="connsiteX2" fmla="*/ 5217340 w 5217339"/>
              <a:gd name="connsiteY2" fmla="*/ 5385471 h 6665500"/>
              <a:gd name="connsiteX3" fmla="*/ 475513 w 5217339"/>
              <a:gd name="connsiteY3" fmla="*/ 6665500 h 6665500"/>
              <a:gd name="connsiteX4" fmla="*/ 1 w 5217339"/>
              <a:gd name="connsiteY4" fmla="*/ 830307 h 6665500"/>
              <a:gd name="connsiteX0" fmla="*/ 814 w 5218153"/>
              <a:gd name="connsiteY0" fmla="*/ 611112 h 6446305"/>
              <a:gd name="connsiteX1" fmla="*/ 626209 w 5218153"/>
              <a:gd name="connsiteY1" fmla="*/ 755767 h 6446305"/>
              <a:gd name="connsiteX2" fmla="*/ 1031329 w 5218153"/>
              <a:gd name="connsiteY2" fmla="*/ 320162 h 6446305"/>
              <a:gd name="connsiteX3" fmla="*/ 5218153 w 5218153"/>
              <a:gd name="connsiteY3" fmla="*/ 5166276 h 6446305"/>
              <a:gd name="connsiteX4" fmla="*/ 476326 w 5218153"/>
              <a:gd name="connsiteY4" fmla="*/ 6446305 h 6446305"/>
              <a:gd name="connsiteX5" fmla="*/ 814 w 5218153"/>
              <a:gd name="connsiteY5" fmla="*/ 611112 h 6446305"/>
              <a:gd name="connsiteX0" fmla="*/ 814 w 5218153"/>
              <a:gd name="connsiteY0" fmla="*/ 617158 h 6452351"/>
              <a:gd name="connsiteX1" fmla="*/ 626209 w 5218153"/>
              <a:gd name="connsiteY1" fmla="*/ 761813 h 6452351"/>
              <a:gd name="connsiteX2" fmla="*/ 1031329 w 5218153"/>
              <a:gd name="connsiteY2" fmla="*/ 326208 h 6452351"/>
              <a:gd name="connsiteX3" fmla="*/ 5218153 w 5218153"/>
              <a:gd name="connsiteY3" fmla="*/ 5172322 h 6452351"/>
              <a:gd name="connsiteX4" fmla="*/ 476326 w 5218153"/>
              <a:gd name="connsiteY4" fmla="*/ 6452351 h 6452351"/>
              <a:gd name="connsiteX5" fmla="*/ 814 w 5218153"/>
              <a:gd name="connsiteY5" fmla="*/ 617158 h 6452351"/>
              <a:gd name="connsiteX0" fmla="*/ 814 w 5218153"/>
              <a:gd name="connsiteY0" fmla="*/ 452103 h 6287296"/>
              <a:gd name="connsiteX1" fmla="*/ 626209 w 5218153"/>
              <a:gd name="connsiteY1" fmla="*/ 596758 h 6287296"/>
              <a:gd name="connsiteX2" fmla="*/ 1031329 w 5218153"/>
              <a:gd name="connsiteY2" fmla="*/ 161153 h 6287296"/>
              <a:gd name="connsiteX3" fmla="*/ 5218153 w 5218153"/>
              <a:gd name="connsiteY3" fmla="*/ 5007267 h 6287296"/>
              <a:gd name="connsiteX4" fmla="*/ 476326 w 5218153"/>
              <a:gd name="connsiteY4" fmla="*/ 6287296 h 6287296"/>
              <a:gd name="connsiteX5" fmla="*/ 814 w 5218153"/>
              <a:gd name="connsiteY5" fmla="*/ 452103 h 6287296"/>
              <a:gd name="connsiteX0" fmla="*/ 0 w 5217339"/>
              <a:gd name="connsiteY0" fmla="*/ 818470 h 6653663"/>
              <a:gd name="connsiteX1" fmla="*/ 1030515 w 5217339"/>
              <a:gd name="connsiteY1" fmla="*/ 527520 h 6653663"/>
              <a:gd name="connsiteX2" fmla="*/ 5217339 w 5217339"/>
              <a:gd name="connsiteY2" fmla="*/ 5373634 h 6653663"/>
              <a:gd name="connsiteX3" fmla="*/ 475512 w 5217339"/>
              <a:gd name="connsiteY3" fmla="*/ 6653663 h 6653663"/>
              <a:gd name="connsiteX4" fmla="*/ 0 w 5217339"/>
              <a:gd name="connsiteY4" fmla="*/ 818470 h 6653663"/>
              <a:gd name="connsiteX0" fmla="*/ 0 w 5217339"/>
              <a:gd name="connsiteY0" fmla="*/ 451447 h 6286640"/>
              <a:gd name="connsiteX1" fmla="*/ 1030515 w 5217339"/>
              <a:gd name="connsiteY1" fmla="*/ 160497 h 6286640"/>
              <a:gd name="connsiteX2" fmla="*/ 5217339 w 5217339"/>
              <a:gd name="connsiteY2" fmla="*/ 5006611 h 6286640"/>
              <a:gd name="connsiteX3" fmla="*/ 475512 w 5217339"/>
              <a:gd name="connsiteY3" fmla="*/ 6286640 h 6286640"/>
              <a:gd name="connsiteX4" fmla="*/ 0 w 5217339"/>
              <a:gd name="connsiteY4" fmla="*/ 451447 h 6286640"/>
              <a:gd name="connsiteX0" fmla="*/ 0 w 5217339"/>
              <a:gd name="connsiteY0" fmla="*/ 290950 h 6126143"/>
              <a:gd name="connsiteX1" fmla="*/ 1030515 w 5217339"/>
              <a:gd name="connsiteY1" fmla="*/ 0 h 6126143"/>
              <a:gd name="connsiteX2" fmla="*/ 5217339 w 5217339"/>
              <a:gd name="connsiteY2" fmla="*/ 4846114 h 6126143"/>
              <a:gd name="connsiteX3" fmla="*/ 475512 w 5217339"/>
              <a:gd name="connsiteY3" fmla="*/ 6126143 h 6126143"/>
              <a:gd name="connsiteX4" fmla="*/ 0 w 5217339"/>
              <a:gd name="connsiteY4" fmla="*/ 290950 h 6126143"/>
              <a:gd name="connsiteX0" fmla="*/ 0 w 5217339"/>
              <a:gd name="connsiteY0" fmla="*/ 174944 h 6010137"/>
              <a:gd name="connsiteX1" fmla="*/ 715672 w 5217339"/>
              <a:gd name="connsiteY1" fmla="*/ 0 h 6010137"/>
              <a:gd name="connsiteX2" fmla="*/ 5217339 w 5217339"/>
              <a:gd name="connsiteY2" fmla="*/ 4730108 h 6010137"/>
              <a:gd name="connsiteX3" fmla="*/ 475512 w 5217339"/>
              <a:gd name="connsiteY3" fmla="*/ 6010137 h 6010137"/>
              <a:gd name="connsiteX4" fmla="*/ 0 w 5217339"/>
              <a:gd name="connsiteY4" fmla="*/ 174944 h 6010137"/>
              <a:gd name="connsiteX0" fmla="*/ 72774 w 4885581"/>
              <a:gd name="connsiteY0" fmla="*/ 123886 h 6064543"/>
              <a:gd name="connsiteX1" fmla="*/ 383914 w 4885581"/>
              <a:gd name="connsiteY1" fmla="*/ 54406 h 6064543"/>
              <a:gd name="connsiteX2" fmla="*/ 4885581 w 4885581"/>
              <a:gd name="connsiteY2" fmla="*/ 4784514 h 6064543"/>
              <a:gd name="connsiteX3" fmla="*/ 143754 w 4885581"/>
              <a:gd name="connsiteY3" fmla="*/ 6064543 h 6064543"/>
              <a:gd name="connsiteX4" fmla="*/ 72774 w 4885581"/>
              <a:gd name="connsiteY4" fmla="*/ 123886 h 6064543"/>
              <a:gd name="connsiteX0" fmla="*/ 150500 w 4963307"/>
              <a:gd name="connsiteY0" fmla="*/ 125430 h 6066087"/>
              <a:gd name="connsiteX1" fmla="*/ 371954 w 4963307"/>
              <a:gd name="connsiteY1" fmla="*/ 45407 h 6066087"/>
              <a:gd name="connsiteX2" fmla="*/ 4963307 w 4963307"/>
              <a:gd name="connsiteY2" fmla="*/ 4786058 h 6066087"/>
              <a:gd name="connsiteX3" fmla="*/ 221480 w 4963307"/>
              <a:gd name="connsiteY3" fmla="*/ 6066087 h 6066087"/>
              <a:gd name="connsiteX4" fmla="*/ 150500 w 4963307"/>
              <a:gd name="connsiteY4" fmla="*/ 125430 h 6066087"/>
              <a:gd name="connsiteX0" fmla="*/ 150500 w 5925850"/>
              <a:gd name="connsiteY0" fmla="*/ 125431 h 6066088"/>
              <a:gd name="connsiteX1" fmla="*/ 371954 w 5925850"/>
              <a:gd name="connsiteY1" fmla="*/ 45408 h 6066088"/>
              <a:gd name="connsiteX2" fmla="*/ 5925851 w 5925850"/>
              <a:gd name="connsiteY2" fmla="*/ 4636890 h 6066088"/>
              <a:gd name="connsiteX3" fmla="*/ 221480 w 5925850"/>
              <a:gd name="connsiteY3" fmla="*/ 6066088 h 6066088"/>
              <a:gd name="connsiteX4" fmla="*/ 150500 w 5925850"/>
              <a:gd name="connsiteY4" fmla="*/ 125431 h 6066088"/>
              <a:gd name="connsiteX0" fmla="*/ 892973 w 6668325"/>
              <a:gd name="connsiteY0" fmla="*/ 125431 h 6444612"/>
              <a:gd name="connsiteX1" fmla="*/ 1114427 w 6668325"/>
              <a:gd name="connsiteY1" fmla="*/ 45408 h 6444612"/>
              <a:gd name="connsiteX2" fmla="*/ 6668324 w 6668325"/>
              <a:gd name="connsiteY2" fmla="*/ 4636890 h 6444612"/>
              <a:gd name="connsiteX3" fmla="*/ 0 w 6668325"/>
              <a:gd name="connsiteY3" fmla="*/ 6444612 h 6444612"/>
              <a:gd name="connsiteX4" fmla="*/ 892973 w 6668325"/>
              <a:gd name="connsiteY4" fmla="*/ 125431 h 644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8325" h="6444612">
                <a:moveTo>
                  <a:pt x="892973" y="125431"/>
                </a:moveTo>
                <a:cubicBezTo>
                  <a:pt x="2186802" y="-258915"/>
                  <a:pt x="-108133" y="395964"/>
                  <a:pt x="1114427" y="45408"/>
                </a:cubicBezTo>
                <a:lnTo>
                  <a:pt x="6668324" y="4636890"/>
                </a:lnTo>
                <a:lnTo>
                  <a:pt x="0" y="6444612"/>
                </a:lnTo>
                <a:lnTo>
                  <a:pt x="892973" y="125431"/>
                </a:lnTo>
                <a:close/>
              </a:path>
            </a:pathLst>
          </a:custGeom>
          <a:solidFill>
            <a:schemeClr val="accent1">
              <a:alpha val="1000"/>
            </a:schemeClr>
          </a:solidFill>
          <a:ln>
            <a:noFill/>
          </a:ln>
          <a:effectLst>
            <a:glow rad="215900">
              <a:schemeClr val="accent1">
                <a:lumMod val="40000"/>
                <a:lumOff val="60000"/>
                <a:alpha val="6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166224" y="5241472"/>
            <a:ext cx="3034549" cy="1569660"/>
          </a:xfrm>
          <a:prstGeom prst="rect">
            <a:avLst/>
          </a:prstGeom>
          <a:noFill/>
          <a:ln w="222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ru-RU" sz="4800" b="1" u="sng" dirty="0" smtClean="0">
                <a:ln w="15875"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Трекинг </a:t>
            </a:r>
          </a:p>
          <a:p>
            <a:pPr algn="ctr"/>
            <a:r>
              <a:rPr lang="ru-RU" sz="4800" b="1" u="sng" dirty="0" smtClean="0">
                <a:ln w="15875"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аудитории</a:t>
            </a:r>
            <a:endParaRPr lang="ru-RU" sz="4800" b="1" u="sng" dirty="0">
              <a:ln w="15875"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85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18000">
              <a:schemeClr val="accent3">
                <a:lumMod val="0"/>
                <a:lumOff val="100000"/>
              </a:schemeClr>
            </a:gs>
            <a:gs pos="100000">
              <a:srgbClr val="BCBCB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55" y="2131381"/>
            <a:ext cx="4303501" cy="2608400"/>
          </a:xfrm>
          <a:prstGeom prst="rect">
            <a:avLst/>
          </a:prstGeom>
          <a:effectLst>
            <a:glow rad="1143000">
              <a:srgbClr val="00B0F0">
                <a:alpha val="11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07" y="4555078"/>
            <a:ext cx="2368741" cy="1435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75" y="648618"/>
            <a:ext cx="1515876" cy="1629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84639">
            <a:off x="8701859" y="4188269"/>
            <a:ext cx="2213547" cy="2213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4" y="4566174"/>
            <a:ext cx="1483610" cy="1483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1720360" y="5307979"/>
            <a:ext cx="348347" cy="8909"/>
          </a:xfrm>
          <a:prstGeom prst="line">
            <a:avLst/>
          </a:prstGeom>
          <a:ln w="63500">
            <a:solidFill>
              <a:schemeClr val="bg1"/>
            </a:solidFill>
          </a:ln>
          <a:effectLst>
            <a:glow rad="508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940" y="6005201"/>
            <a:ext cx="209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Сирена</a:t>
            </a:r>
            <a:endParaRPr lang="ru-RU" sz="3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04445" y="6005201"/>
            <a:ext cx="209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 b="1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>
                <a:solidFill>
                  <a:srgbClr val="ABDB77"/>
                </a:solidFill>
              </a:rPr>
              <a:t>Реле</a:t>
            </a: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 flipH="1">
            <a:off x="8557731" y="1930181"/>
            <a:ext cx="699618" cy="448561"/>
          </a:xfrm>
          <a:prstGeom prst="line">
            <a:avLst/>
          </a:prstGeom>
          <a:ln w="101600">
            <a:solidFill>
              <a:srgbClr val="84C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257837" y="2270788"/>
            <a:ext cx="2446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 b="1">
                <a:ln w="6350">
                  <a:solidFill>
                    <a:schemeClr val="tx1"/>
                  </a:solidFill>
                </a:ln>
                <a:solidFill>
                  <a:srgbClr val="ABDB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/>
              <a:t>Датчик </a:t>
            </a:r>
            <a:r>
              <a:rPr lang="en-US" dirty="0"/>
              <a:t>t˚</a:t>
            </a:r>
            <a:endParaRPr lang="ru-RU" dirty="0"/>
          </a:p>
        </p:txBody>
      </p:sp>
      <p:sp>
        <p:nvSpPr>
          <p:cNvPr id="37" name="TextBox 36"/>
          <p:cNvSpPr txBox="1"/>
          <p:nvPr/>
        </p:nvSpPr>
        <p:spPr>
          <a:xfrm>
            <a:off x="8723799" y="5960231"/>
            <a:ext cx="2899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 b="1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 smtClean="0"/>
              <a:t>Дальномер</a:t>
            </a:r>
            <a:endParaRPr lang="ru-RU" dirty="0"/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3" y="300157"/>
            <a:ext cx="2821194" cy="2115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3" name="Прямая соединительная линия 42"/>
          <p:cNvCxnSpPr/>
          <p:nvPr/>
        </p:nvCxnSpPr>
        <p:spPr>
          <a:xfrm flipV="1">
            <a:off x="4437448" y="4664002"/>
            <a:ext cx="408227" cy="314600"/>
          </a:xfrm>
          <a:prstGeom prst="line">
            <a:avLst/>
          </a:prstGeom>
          <a:ln w="101600">
            <a:solidFill>
              <a:srgbClr val="84C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 flipV="1">
            <a:off x="3375209" y="2431043"/>
            <a:ext cx="687124" cy="269651"/>
          </a:xfrm>
          <a:prstGeom prst="line">
            <a:avLst/>
          </a:prstGeom>
          <a:ln w="63500">
            <a:solidFill>
              <a:schemeClr val="bg1"/>
            </a:solidFill>
          </a:ln>
          <a:effectLst>
            <a:glow rad="508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7537473" y="4227226"/>
            <a:ext cx="1186326" cy="594076"/>
          </a:xfrm>
          <a:prstGeom prst="line">
            <a:avLst/>
          </a:prstGeom>
          <a:ln w="63500">
            <a:solidFill>
              <a:schemeClr val="bg1"/>
            </a:solidFill>
          </a:ln>
          <a:effectLst>
            <a:glow rad="508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7373" y="2402800"/>
            <a:ext cx="2845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 b="1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 smtClean="0"/>
              <a:t>RGB LED</a:t>
            </a:r>
            <a:r>
              <a:rPr lang="ru-RU" dirty="0" smtClean="0"/>
              <a:t> матрица</a:t>
            </a:r>
            <a:endParaRPr lang="ru-RU" dirty="0"/>
          </a:p>
        </p:txBody>
      </p:sp>
      <p:sp>
        <p:nvSpPr>
          <p:cNvPr id="54" name="TextBox 53"/>
          <p:cNvSpPr txBox="1"/>
          <p:nvPr/>
        </p:nvSpPr>
        <p:spPr>
          <a:xfrm>
            <a:off x="2550462" y="1281401"/>
            <a:ext cx="1649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 b="1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ru-RU" sz="4400" dirty="0" smtClean="0">
                <a:noFill/>
              </a:rPr>
              <a:t>х8</a:t>
            </a:r>
            <a:endParaRPr lang="ru-RU" dirty="0">
              <a:noFill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672475" y="5014682"/>
            <a:ext cx="1302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4400" b="1">
                <a:ln w="6350">
                  <a:solidFill>
                    <a:schemeClr val="tx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ru-RU" dirty="0"/>
              <a:t>х2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56778" y="749999"/>
            <a:ext cx="3963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3200" b="1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Intel Galileo Gen 2</a:t>
            </a:r>
            <a:endParaRPr lang="ru-RU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2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4" y="2048253"/>
            <a:ext cx="6390469" cy="151326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29" y="3692303"/>
            <a:ext cx="6023210" cy="11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t="13770" r="2620" b="20437"/>
          <a:stretch/>
        </p:blipFill>
        <p:spPr>
          <a:xfrm>
            <a:off x="344774" y="3762531"/>
            <a:ext cx="6160957" cy="23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4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29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Acer</dc:creator>
  <cp:lastModifiedBy>Acer</cp:lastModifiedBy>
  <cp:revision>44</cp:revision>
  <dcterms:created xsi:type="dcterms:W3CDTF">2014-11-22T11:33:27Z</dcterms:created>
  <dcterms:modified xsi:type="dcterms:W3CDTF">2014-11-23T07:39:44Z</dcterms:modified>
</cp:coreProperties>
</file>